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1" r:id="rId5"/>
    <p:sldId id="259" r:id="rId6"/>
    <p:sldId id="260" r:id="rId7"/>
    <p:sldId id="262" r:id="rId8"/>
    <p:sldId id="263" r:id="rId9"/>
    <p:sldId id="265" r:id="rId10"/>
    <p:sldId id="271" r:id="rId11"/>
    <p:sldId id="266" r:id="rId12"/>
    <p:sldId id="272" r:id="rId13"/>
    <p:sldId id="269" r:id="rId14"/>
    <p:sldId id="267" r:id="rId15"/>
    <p:sldId id="268"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15" autoAdjust="0"/>
  </p:normalViewPr>
  <p:slideViewPr>
    <p:cSldViewPr>
      <p:cViewPr varScale="1">
        <p:scale>
          <a:sx n="69" d="100"/>
          <a:sy n="69" d="100"/>
        </p:scale>
        <p:origin x="-21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105AB-1CFC-4DE0-851E-645EC3DD9516}" type="datetimeFigureOut">
              <a:rPr lang="en-US" smtClean="0"/>
              <a:t>8/9/2015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E9A1B-4E53-4BAD-924B-DFBA944BE23E}" type="slidenum">
              <a:rPr lang="en-US" smtClean="0"/>
              <a:t>‹#›</a:t>
            </a:fld>
            <a:endParaRPr lang="en-US"/>
          </a:p>
        </p:txBody>
      </p:sp>
    </p:spTree>
    <p:extLst>
      <p:ext uri="{BB962C8B-B14F-4D97-AF65-F5344CB8AC3E}">
        <p14:creationId xmlns:p14="http://schemas.microsoft.com/office/powerpoint/2010/main" val="168808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hristianitytoday.com/women/2012/october/sooo-grateful-for-my-awesome-hubbie-and-lif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Example</a:t>
            </a:r>
            <a:r>
              <a:rPr lang="en-US" sz="1200" baseline="0" dirty="0" smtClean="0"/>
              <a:t> of a blog site</a:t>
            </a:r>
          </a:p>
          <a:p>
            <a:r>
              <a:rPr lang="en-US" sz="1200" dirty="0" smtClean="0"/>
              <a:t>www.hesowsandshesews.com</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3CE9A1B-4E53-4BAD-924B-DFBA944BE23E}" type="slidenum">
              <a:rPr lang="en-US" smtClean="0"/>
              <a:t>6</a:t>
            </a:fld>
            <a:endParaRPr lang="en-US"/>
          </a:p>
        </p:txBody>
      </p:sp>
    </p:spTree>
    <p:extLst>
      <p:ext uri="{BB962C8B-B14F-4D97-AF65-F5344CB8AC3E}">
        <p14:creationId xmlns:p14="http://schemas.microsoft.com/office/powerpoint/2010/main" val="339715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be discouraged!</a:t>
            </a:r>
            <a:r>
              <a:rPr lang="en-US" baseline="0" dirty="0" smtClean="0"/>
              <a:t> </a:t>
            </a:r>
          </a:p>
          <a:p>
            <a:endParaRPr lang="en-US" baseline="0" dirty="0" smtClean="0"/>
          </a:p>
          <a:p>
            <a:r>
              <a:rPr lang="en-US" baseline="0" dirty="0" smtClean="0"/>
              <a:t>Consider the positives…..</a:t>
            </a:r>
          </a:p>
          <a:p>
            <a:endParaRPr lang="en-US" baseline="0" dirty="0" smtClean="0"/>
          </a:p>
          <a:p>
            <a:r>
              <a:rPr lang="en-US" baseline="0" dirty="0" smtClean="0"/>
              <a:t>Bridges </a:t>
            </a:r>
            <a:r>
              <a:rPr lang="en-US" baseline="0" dirty="0" smtClean="0"/>
              <a:t>the distance gap.</a:t>
            </a:r>
          </a:p>
          <a:p>
            <a:r>
              <a:rPr lang="en-US" baseline="0" dirty="0" smtClean="0"/>
              <a:t>Can people </a:t>
            </a:r>
            <a:r>
              <a:rPr lang="en-US" baseline="0" dirty="0" smtClean="0"/>
              <a:t>together.</a:t>
            </a:r>
            <a:endParaRPr lang="en-US" dirty="0"/>
          </a:p>
        </p:txBody>
      </p:sp>
      <p:sp>
        <p:nvSpPr>
          <p:cNvPr id="4" name="Slide Number Placeholder 3"/>
          <p:cNvSpPr>
            <a:spLocks noGrp="1"/>
          </p:cNvSpPr>
          <p:nvPr>
            <p:ph type="sldNum" sz="quarter" idx="10"/>
          </p:nvPr>
        </p:nvSpPr>
        <p:spPr/>
        <p:txBody>
          <a:bodyPr/>
          <a:lstStyle/>
          <a:p>
            <a:fld id="{F3CE9A1B-4E53-4BAD-924B-DFBA944BE23E}" type="slidenum">
              <a:rPr lang="en-US" smtClean="0"/>
              <a:t>7</a:t>
            </a:fld>
            <a:endParaRPr lang="en-US"/>
          </a:p>
        </p:txBody>
      </p:sp>
    </p:spTree>
    <p:extLst>
      <p:ext uri="{BB962C8B-B14F-4D97-AF65-F5344CB8AC3E}">
        <p14:creationId xmlns:p14="http://schemas.microsoft.com/office/powerpoint/2010/main" val="423976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start an</a:t>
            </a:r>
            <a:r>
              <a:rPr lang="en-US" baseline="0" dirty="0" smtClean="0"/>
              <a:t> online </a:t>
            </a:r>
            <a:r>
              <a:rPr lang="en-US" dirty="0" smtClean="0"/>
              <a:t>discussion </a:t>
            </a:r>
            <a:r>
              <a:rPr lang="en-US" dirty="0" smtClean="0"/>
              <a:t>to find out what others would like to study. What day/time works best for everybody? Do you need to arrange childcare?</a:t>
            </a:r>
          </a:p>
          <a:p>
            <a:endParaRPr lang="en-US" dirty="0" smtClean="0"/>
          </a:p>
          <a:p>
            <a:r>
              <a:rPr lang="en-US" dirty="0" smtClean="0"/>
              <a:t>Are</a:t>
            </a:r>
            <a:r>
              <a:rPr lang="en-US" baseline="0" dirty="0" smtClean="0"/>
              <a:t> you having a church </a:t>
            </a:r>
            <a:r>
              <a:rPr lang="en-US" dirty="0" smtClean="0"/>
              <a:t>Picnic</a:t>
            </a:r>
            <a:r>
              <a:rPr lang="en-US" dirty="0" smtClean="0"/>
              <a:t>? Create a </a:t>
            </a:r>
            <a:r>
              <a:rPr lang="en-US" dirty="0" smtClean="0"/>
              <a:t>Facebook </a:t>
            </a:r>
            <a:r>
              <a:rPr lang="en-US" dirty="0" smtClean="0"/>
              <a:t>event. Now your friends can invite their friends and their friends’ friends. How’s that for an outreach tool?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Encourage? Tweet a link to an encouraging article. Share about your favorite blog in a </a:t>
            </a:r>
            <a:r>
              <a:rPr lang="en-US" dirty="0" smtClean="0"/>
              <a:t>Facebook </a:t>
            </a:r>
            <a:r>
              <a:rPr lang="en-US" dirty="0" smtClean="0"/>
              <a:t>post. Pin an encouraging note on your Pinterest board.</a:t>
            </a:r>
          </a:p>
          <a:p>
            <a:endParaRPr lang="en-US" dirty="0"/>
          </a:p>
        </p:txBody>
      </p:sp>
      <p:sp>
        <p:nvSpPr>
          <p:cNvPr id="4" name="Slide Number Placeholder 3"/>
          <p:cNvSpPr>
            <a:spLocks noGrp="1"/>
          </p:cNvSpPr>
          <p:nvPr>
            <p:ph type="sldNum" sz="quarter" idx="10"/>
          </p:nvPr>
        </p:nvSpPr>
        <p:spPr/>
        <p:txBody>
          <a:bodyPr/>
          <a:lstStyle/>
          <a:p>
            <a:fld id="{F3CE9A1B-4E53-4BAD-924B-DFBA944BE23E}" type="slidenum">
              <a:rPr lang="en-US" smtClean="0"/>
              <a:t>8</a:t>
            </a:fld>
            <a:endParaRPr lang="en-US"/>
          </a:p>
        </p:txBody>
      </p:sp>
    </p:spTree>
    <p:extLst>
      <p:ext uri="{BB962C8B-B14F-4D97-AF65-F5344CB8AC3E}">
        <p14:creationId xmlns:p14="http://schemas.microsoft.com/office/powerpoint/2010/main" val="340304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E9A1B-4E53-4BAD-924B-DFBA944BE23E}" type="slidenum">
              <a:rPr lang="en-US" smtClean="0"/>
              <a:t>11</a:t>
            </a:fld>
            <a:endParaRPr lang="en-US"/>
          </a:p>
        </p:txBody>
      </p:sp>
    </p:spTree>
    <p:extLst>
      <p:ext uri="{BB962C8B-B14F-4D97-AF65-F5344CB8AC3E}">
        <p14:creationId xmlns:p14="http://schemas.microsoft.com/office/powerpoint/2010/main" val="309218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a:t>
            </a:r>
            <a:r>
              <a:rPr lang="en-US" dirty="0" smtClean="0"/>
              <a:t>some might present </a:t>
            </a:r>
            <a:r>
              <a:rPr lang="en-US" dirty="0" smtClean="0"/>
              <a:t>"retouched" versions of their lives on social media, only sharing the best and the prettiest. The term "</a:t>
            </a:r>
            <a:r>
              <a:rPr lang="en-US" dirty="0" smtClean="0">
                <a:hlinkClick r:id="rId3"/>
              </a:rPr>
              <a:t>humble brag</a:t>
            </a:r>
            <a:r>
              <a:rPr lang="en-US" dirty="0" smtClean="0"/>
              <a:t>" has even been coined to refer to posts like "I'm so blessed! My beautiful wife took me out to the best restaurant for our anniversary!"</a:t>
            </a:r>
          </a:p>
          <a:p>
            <a:endParaRPr lang="en-US" dirty="0" smtClean="0"/>
          </a:p>
          <a:p>
            <a:r>
              <a:rPr lang="en-US" dirty="0" smtClean="0"/>
              <a:t>We showcase filtered photos of clean kids, blurring out (or even cropping out) the sink full of dirty dishes in the background. These posts show an unrealistic view of real life, and can be discouraging to others. Discipleship is about what God is doing right here, right now, right in the midst of the mess and chaos of our real lives. And that's the picture we could be presenting on social media.</a:t>
            </a:r>
          </a:p>
          <a:p>
            <a:endParaRPr lang="en-US" dirty="0" smtClean="0"/>
          </a:p>
          <a:p>
            <a:r>
              <a:rPr lang="en-US" dirty="0" smtClean="0"/>
              <a:t>It's not just </a:t>
            </a:r>
            <a:r>
              <a:rPr lang="en-US" i="1" dirty="0" smtClean="0"/>
              <a:t>what</a:t>
            </a:r>
            <a:r>
              <a:rPr lang="en-US" dirty="0" smtClean="0"/>
              <a:t> we post, either. For many, social media has become the new time suck, pushing even TV down the list. The Bible is clear that we need rest, and we can help our group members discover healthy ways to engage social media—especially knowing when to turn it off</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F3CE9A1B-4E53-4BAD-924B-DFBA944BE23E}" type="slidenum">
              <a:rPr lang="en-US" smtClean="0"/>
              <a:t>12</a:t>
            </a:fld>
            <a:endParaRPr lang="en-US"/>
          </a:p>
        </p:txBody>
      </p:sp>
    </p:spTree>
    <p:extLst>
      <p:ext uri="{BB962C8B-B14F-4D97-AF65-F5344CB8AC3E}">
        <p14:creationId xmlns:p14="http://schemas.microsoft.com/office/powerpoint/2010/main" val="309218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Snapchat is a picture/video messaging site. It can be a hilarious way to send selfies to your friends but, it can also be ripe environment for inappropriate content.</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3CE9A1B-4E53-4BAD-924B-DFBA944BE23E}" type="slidenum">
              <a:rPr lang="en-US" smtClean="0"/>
              <a:t>13</a:t>
            </a:fld>
            <a:endParaRPr lang="en-US"/>
          </a:p>
        </p:txBody>
      </p:sp>
    </p:spTree>
    <p:extLst>
      <p:ext uri="{BB962C8B-B14F-4D97-AF65-F5344CB8AC3E}">
        <p14:creationId xmlns:p14="http://schemas.microsoft.com/office/powerpoint/2010/main" val="39975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E9A1B-4E53-4BAD-924B-DFBA944BE23E}" type="slidenum">
              <a:rPr lang="en-US" smtClean="0"/>
              <a:t>14</a:t>
            </a:fld>
            <a:endParaRPr lang="en-US"/>
          </a:p>
        </p:txBody>
      </p:sp>
    </p:spTree>
    <p:extLst>
      <p:ext uri="{BB962C8B-B14F-4D97-AF65-F5344CB8AC3E}">
        <p14:creationId xmlns:p14="http://schemas.microsoft.com/office/powerpoint/2010/main" val="180958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E9A1B-4E53-4BAD-924B-DFBA944BE23E}" type="slidenum">
              <a:rPr lang="en-US" smtClean="0"/>
              <a:t>15</a:t>
            </a:fld>
            <a:endParaRPr lang="en-US"/>
          </a:p>
        </p:txBody>
      </p:sp>
    </p:spTree>
    <p:extLst>
      <p:ext uri="{BB962C8B-B14F-4D97-AF65-F5344CB8AC3E}">
        <p14:creationId xmlns:p14="http://schemas.microsoft.com/office/powerpoint/2010/main" val="180958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E9A1B-4E53-4BAD-924B-DFBA944BE23E}" type="slidenum">
              <a:rPr lang="en-US" smtClean="0"/>
              <a:t>16</a:t>
            </a:fld>
            <a:endParaRPr lang="en-US"/>
          </a:p>
        </p:txBody>
      </p:sp>
    </p:spTree>
    <p:extLst>
      <p:ext uri="{BB962C8B-B14F-4D97-AF65-F5344CB8AC3E}">
        <p14:creationId xmlns:p14="http://schemas.microsoft.com/office/powerpoint/2010/main" val="180958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86BC9-5ADC-4DBA-823B-96A84632C685}" type="datetimeFigureOut">
              <a:rPr lang="en-US" smtClean="0"/>
              <a:t>8/9/2015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288959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86BC9-5ADC-4DBA-823B-96A84632C685}" type="datetimeFigureOut">
              <a:rPr lang="en-US" smtClean="0"/>
              <a:t>8/9/2015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172705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86BC9-5ADC-4DBA-823B-96A84632C685}" type="datetimeFigureOut">
              <a:rPr lang="en-US" smtClean="0"/>
              <a:t>8/9/2015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22692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86BC9-5ADC-4DBA-823B-96A84632C685}" type="datetimeFigureOut">
              <a:rPr lang="en-US" smtClean="0"/>
              <a:t>8/9/2015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18274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86BC9-5ADC-4DBA-823B-96A84632C685}" type="datetimeFigureOut">
              <a:rPr lang="en-US" smtClean="0"/>
              <a:t>8/9/2015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28082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C86BC9-5ADC-4DBA-823B-96A84632C685}" type="datetimeFigureOut">
              <a:rPr lang="en-US" smtClean="0"/>
              <a:t>8/9/2015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330271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C86BC9-5ADC-4DBA-823B-96A84632C685}" type="datetimeFigureOut">
              <a:rPr lang="en-US" smtClean="0"/>
              <a:t>8/9/2015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273396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86BC9-5ADC-4DBA-823B-96A84632C685}" type="datetimeFigureOut">
              <a:rPr lang="en-US" smtClean="0"/>
              <a:t>8/9/2015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411172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86BC9-5ADC-4DBA-823B-96A84632C685}" type="datetimeFigureOut">
              <a:rPr lang="en-US" smtClean="0"/>
              <a:t>8/9/2015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251441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86BC9-5ADC-4DBA-823B-96A84632C685}" type="datetimeFigureOut">
              <a:rPr lang="en-US" smtClean="0"/>
              <a:t>8/9/2015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131565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86BC9-5ADC-4DBA-823B-96A84632C685}" type="datetimeFigureOut">
              <a:rPr lang="en-US" smtClean="0"/>
              <a:t>8/9/2015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CE199-61C1-4279-87C2-878405351298}" type="slidenum">
              <a:rPr lang="en-US" smtClean="0"/>
              <a:t>‹#›</a:t>
            </a:fld>
            <a:endParaRPr lang="en-US"/>
          </a:p>
        </p:txBody>
      </p:sp>
    </p:spTree>
    <p:extLst>
      <p:ext uri="{BB962C8B-B14F-4D97-AF65-F5344CB8AC3E}">
        <p14:creationId xmlns:p14="http://schemas.microsoft.com/office/powerpoint/2010/main" val="418931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86BC9-5ADC-4DBA-823B-96A84632C685}" type="datetimeFigureOut">
              <a:rPr lang="en-US" smtClean="0"/>
              <a:t>8/9/2015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CE199-61C1-4279-87C2-878405351298}" type="slidenum">
              <a:rPr lang="en-US" smtClean="0"/>
              <a:t>‹#›</a:t>
            </a:fld>
            <a:endParaRPr lang="en-US"/>
          </a:p>
        </p:txBody>
      </p:sp>
    </p:spTree>
    <p:extLst>
      <p:ext uri="{BB962C8B-B14F-4D97-AF65-F5344CB8AC3E}">
        <p14:creationId xmlns:p14="http://schemas.microsoft.com/office/powerpoint/2010/main" val="249486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mclb.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5378" y="0"/>
            <a:ext cx="5738622" cy="3124200"/>
          </a:xfrm>
          <a:solidFill>
            <a:schemeClr val="bg1"/>
          </a:solidFill>
        </p:spPr>
        <p:txBody>
          <a:bodyPr/>
          <a:lstStyle/>
          <a:p>
            <a:r>
              <a:rPr lang="en-US" b="1" dirty="0" smtClean="0"/>
              <a:t>Connections for Women</a:t>
            </a:r>
            <a:endParaRPr lang="en-US" b="1" dirty="0"/>
          </a:p>
        </p:txBody>
      </p:sp>
      <p:sp>
        <p:nvSpPr>
          <p:cNvPr id="3" name="Subtitle 2"/>
          <p:cNvSpPr>
            <a:spLocks noGrp="1"/>
          </p:cNvSpPr>
          <p:nvPr>
            <p:ph type="subTitle" idx="1"/>
          </p:nvPr>
        </p:nvSpPr>
        <p:spPr/>
        <p:txBody>
          <a:bodyPr/>
          <a:lstStyle/>
          <a:p>
            <a:r>
              <a:rPr lang="en-US" dirty="0" smtClean="0">
                <a:solidFill>
                  <a:srgbClr val="00B050"/>
                </a:solidFill>
              </a:rPr>
              <a:t>Kim Goodman</a:t>
            </a:r>
          </a:p>
          <a:p>
            <a:r>
              <a:rPr lang="en-US" dirty="0" smtClean="0">
                <a:solidFill>
                  <a:srgbClr val="00B050"/>
                </a:solidFill>
              </a:rPr>
              <a:t>WMCLB Information Coordinator</a:t>
            </a:r>
            <a:endParaRPr lang="en-US" dirty="0">
              <a:solidFill>
                <a:srgbClr val="00B05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05378" cy="3124200"/>
          </a:xfrm>
          <a:prstGeom prst="rect">
            <a:avLst/>
          </a:prstGeom>
        </p:spPr>
      </p:pic>
    </p:spTree>
    <p:extLst>
      <p:ext uri="{BB962C8B-B14F-4D97-AF65-F5344CB8AC3E}">
        <p14:creationId xmlns:p14="http://schemas.microsoft.com/office/powerpoint/2010/main" val="18616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Before you post, consider this…</a:t>
            </a:r>
            <a:endParaRPr lang="en-US" b="1" dirty="0"/>
          </a:p>
        </p:txBody>
      </p:sp>
      <p:sp>
        <p:nvSpPr>
          <p:cNvPr id="3" name="Content Placeholder 2"/>
          <p:cNvSpPr>
            <a:spLocks noGrp="1"/>
          </p:cNvSpPr>
          <p:nvPr>
            <p:ph idx="1"/>
          </p:nvPr>
        </p:nvSpPr>
        <p:spPr/>
        <p:txBody>
          <a:bodyPr>
            <a:normAutofit/>
          </a:bodyPr>
          <a:lstStyle/>
          <a:p>
            <a:r>
              <a:rPr lang="en-US" dirty="0" smtClean="0">
                <a:effectLst/>
              </a:rPr>
              <a:t>Will anyone really care about this content besides me?</a:t>
            </a:r>
          </a:p>
          <a:p>
            <a:r>
              <a:rPr lang="en-US" dirty="0" smtClean="0">
                <a:effectLst/>
              </a:rPr>
              <a:t>Will I offend anyone with this content? </a:t>
            </a:r>
          </a:p>
          <a:p>
            <a:r>
              <a:rPr lang="en-US" dirty="0" smtClean="0">
                <a:effectLst/>
              </a:rPr>
              <a:t>Is this appropriate for a social portal, or would it best be communicated another way?</a:t>
            </a:r>
          </a:p>
        </p:txBody>
      </p:sp>
    </p:spTree>
    <p:extLst>
      <p:ext uri="{BB962C8B-B14F-4D97-AF65-F5344CB8AC3E}">
        <p14:creationId xmlns:p14="http://schemas.microsoft.com/office/powerpoint/2010/main" val="3709242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Envy, Jealousy, the downside…</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Remember </a:t>
            </a:r>
            <a:r>
              <a:rPr lang="en-US" dirty="0" smtClean="0"/>
              <a:t>when…..</a:t>
            </a:r>
          </a:p>
          <a:p>
            <a:pPr marL="0" indent="0">
              <a:buNone/>
            </a:pPr>
            <a:r>
              <a:rPr lang="en-US" dirty="0" smtClean="0"/>
              <a:t>Catching up meant having lunch with our close friends to see </a:t>
            </a:r>
            <a:r>
              <a:rPr lang="en-US" dirty="0" smtClean="0"/>
              <a:t>pictures </a:t>
            </a:r>
            <a:r>
              <a:rPr lang="en-US" dirty="0" smtClean="0"/>
              <a:t>of their </a:t>
            </a:r>
            <a:r>
              <a:rPr lang="en-US" dirty="0" smtClean="0"/>
              <a:t>fabulous vacation or their new grandbaby or hear about their exciting promotion?</a:t>
            </a:r>
            <a:endParaRPr lang="en-US" dirty="0" smtClean="0"/>
          </a:p>
          <a:p>
            <a:pPr marL="0" indent="0" algn="ctr">
              <a:buNone/>
            </a:pPr>
            <a:r>
              <a:rPr lang="en-US" b="1" dirty="0" smtClean="0"/>
              <a:t>Honest-to-goodness real-life</a:t>
            </a:r>
          </a:p>
          <a:p>
            <a:pPr marL="0" indent="0" algn="ctr">
              <a:buNone/>
            </a:pPr>
            <a:r>
              <a:rPr lang="en-US" b="1" dirty="0" smtClean="0"/>
              <a:t>face to face </a:t>
            </a:r>
            <a:r>
              <a:rPr lang="en-US" b="1" dirty="0" smtClean="0"/>
              <a:t>communication</a:t>
            </a:r>
            <a:endParaRPr lang="en-US" b="1" dirty="0" smtClean="0"/>
          </a:p>
        </p:txBody>
      </p:sp>
    </p:spTree>
    <p:extLst>
      <p:ext uri="{BB962C8B-B14F-4D97-AF65-F5344CB8AC3E}">
        <p14:creationId xmlns:p14="http://schemas.microsoft.com/office/powerpoint/2010/main" val="995182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Envy, Jealousy, the downside…</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Now…..</a:t>
            </a:r>
          </a:p>
          <a:p>
            <a:pPr marL="0" indent="0">
              <a:buNone/>
            </a:pPr>
            <a:r>
              <a:rPr lang="en-US" dirty="0" smtClean="0"/>
              <a:t>Online </a:t>
            </a:r>
            <a:r>
              <a:rPr lang="en-US" dirty="0" smtClean="0"/>
              <a:t>we see the highlights of the lives of every person we’ve </a:t>
            </a:r>
            <a:r>
              <a:rPr lang="en-US" dirty="0" smtClean="0"/>
              <a:t> ever “friended</a:t>
            </a:r>
            <a:r>
              <a:rPr lang="en-US" dirty="0" smtClean="0"/>
              <a:t>”– whether they’re actual friends, or people we’ve only met a time or two. </a:t>
            </a:r>
            <a:endParaRPr lang="en-US" dirty="0">
              <a:effectLst/>
            </a:endParaRPr>
          </a:p>
        </p:txBody>
      </p:sp>
    </p:spTree>
    <p:extLst>
      <p:ext uri="{BB962C8B-B14F-4D97-AF65-F5344CB8AC3E}">
        <p14:creationId xmlns:p14="http://schemas.microsoft.com/office/powerpoint/2010/main" val="1256982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more you know…</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Like technology, social media changes constantly. Ask your friends </a:t>
            </a:r>
            <a:r>
              <a:rPr lang="en-US" dirty="0" smtClean="0"/>
              <a:t>if </a:t>
            </a:r>
            <a:r>
              <a:rPr lang="en-US" dirty="0" smtClean="0"/>
              <a:t>you don’t know about something. Research it on the internet. </a:t>
            </a:r>
            <a:r>
              <a:rPr lang="en-US" dirty="0"/>
              <a:t>Ask your </a:t>
            </a:r>
            <a:r>
              <a:rPr lang="en-US" dirty="0" smtClean="0"/>
              <a:t>Youth Pastor. You could even ask </a:t>
            </a:r>
            <a:r>
              <a:rPr lang="en-US" dirty="0" smtClean="0"/>
              <a:t>your </a:t>
            </a:r>
            <a:r>
              <a:rPr lang="en-US" dirty="0" smtClean="0"/>
              <a:t>children (they know EVERYTHING!)</a:t>
            </a:r>
          </a:p>
          <a:p>
            <a:pPr marL="0" indent="0">
              <a:buNone/>
            </a:pPr>
            <a:endParaRPr lang="en-US" dirty="0" smtClean="0"/>
          </a:p>
          <a:p>
            <a:pPr marL="0" indent="0" algn="ctr">
              <a:buNone/>
            </a:pPr>
            <a:r>
              <a:rPr lang="en-US" b="1" dirty="0" smtClean="0"/>
              <a:t>Pay attention to what your children are doing on the internet and their phones</a:t>
            </a:r>
          </a:p>
          <a:p>
            <a:pPr marL="0" indent="0">
              <a:buNone/>
            </a:pPr>
            <a:endParaRPr lang="en-US" dirty="0"/>
          </a:p>
        </p:txBody>
      </p:sp>
    </p:spTree>
    <p:extLst>
      <p:ext uri="{BB962C8B-B14F-4D97-AF65-F5344CB8AC3E}">
        <p14:creationId xmlns:p14="http://schemas.microsoft.com/office/powerpoint/2010/main" val="51214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you consider your social presence…</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Be real</a:t>
            </a:r>
          </a:p>
          <a:p>
            <a:pPr marL="0" indent="0">
              <a:buNone/>
            </a:pPr>
            <a:r>
              <a:rPr lang="en-US" dirty="0" smtClean="0">
                <a:effectLst/>
              </a:rPr>
              <a:t>Be genuine</a:t>
            </a:r>
          </a:p>
          <a:p>
            <a:pPr marL="0" indent="0">
              <a:buNone/>
            </a:pPr>
            <a:r>
              <a:rPr lang="en-US" dirty="0" smtClean="0"/>
              <a:t>Be sincere</a:t>
            </a:r>
          </a:p>
          <a:p>
            <a:pPr marL="0" indent="0">
              <a:buNone/>
            </a:pPr>
            <a:r>
              <a:rPr lang="en-US" dirty="0" smtClean="0">
                <a:effectLst/>
              </a:rPr>
              <a:t>Be a light for His glory</a:t>
            </a:r>
          </a:p>
          <a:p>
            <a:pPr marL="0" indent="0">
              <a:buNone/>
            </a:pPr>
            <a:endParaRPr lang="en-US" dirty="0"/>
          </a:p>
          <a:p>
            <a:pPr marL="0" indent="0">
              <a:buNone/>
            </a:pPr>
            <a:r>
              <a:rPr lang="en-US" dirty="0" smtClean="0">
                <a:effectLst/>
              </a:rPr>
              <a:t>Imagine the possibilities.</a:t>
            </a:r>
            <a:endParaRPr lang="en-US" dirty="0">
              <a:effectLst/>
            </a:endParaRPr>
          </a:p>
        </p:txBody>
      </p:sp>
    </p:spTree>
    <p:extLst>
      <p:ext uri="{BB962C8B-B14F-4D97-AF65-F5344CB8AC3E}">
        <p14:creationId xmlns:p14="http://schemas.microsoft.com/office/powerpoint/2010/main" val="3388133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WMCLB Information</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Women’s Ministry Church of the Lutheran Brethren website, </a:t>
            </a:r>
            <a:r>
              <a:rPr lang="en-US" dirty="0" smtClean="0">
                <a:hlinkClick r:id="rId3"/>
              </a:rPr>
              <a:t>www.wmclb.com</a:t>
            </a:r>
            <a:endParaRPr lang="en-US" dirty="0" smtClean="0"/>
          </a:p>
          <a:p>
            <a:pPr marL="0" indent="0">
              <a:buNone/>
            </a:pPr>
            <a:r>
              <a:rPr lang="en-US" dirty="0" smtClean="0"/>
              <a:t> </a:t>
            </a:r>
          </a:p>
          <a:p>
            <a:pPr marL="0" indent="0">
              <a:buNone/>
            </a:pPr>
            <a:r>
              <a:rPr lang="en-US" dirty="0" smtClean="0"/>
              <a:t>Have you “Liked” the WMCLB Facebook page? Find links to event information, monthly devotions, encouragement and inspirations.</a:t>
            </a:r>
          </a:p>
          <a:p>
            <a:pPr marL="0" indent="0">
              <a:buNone/>
            </a:pPr>
            <a:endParaRPr lang="en-US" dirty="0" smtClean="0"/>
          </a:p>
          <a:p>
            <a:pPr marL="0" indent="0">
              <a:buNone/>
            </a:pPr>
            <a:r>
              <a:rPr lang="en-US" dirty="0" smtClean="0"/>
              <a:t>Does your region have a Facebook page/group? </a:t>
            </a:r>
          </a:p>
          <a:p>
            <a:pPr marL="0" indent="0">
              <a:buNone/>
            </a:pPr>
            <a:r>
              <a:rPr lang="en-US" dirty="0" smtClean="0"/>
              <a:t>If so, “Like” it!</a:t>
            </a:r>
          </a:p>
          <a:p>
            <a:pPr marL="0" indent="0">
              <a:buNone/>
            </a:pPr>
            <a:endParaRPr lang="en-US" dirty="0"/>
          </a:p>
          <a:p>
            <a:pPr marL="0" indent="0">
              <a:buNone/>
            </a:pPr>
            <a:r>
              <a:rPr lang="en-US" dirty="0" smtClean="0"/>
              <a:t>Center for parent/youth understanding</a:t>
            </a:r>
          </a:p>
          <a:p>
            <a:pPr marL="0" indent="0">
              <a:buNone/>
            </a:pPr>
            <a:r>
              <a:rPr lang="en-US" dirty="0" smtClean="0"/>
              <a:t>www.cpyu.org</a:t>
            </a:r>
          </a:p>
        </p:txBody>
      </p:sp>
    </p:spTree>
    <p:extLst>
      <p:ext uri="{BB962C8B-B14F-4D97-AF65-F5344CB8AC3E}">
        <p14:creationId xmlns:p14="http://schemas.microsoft.com/office/powerpoint/2010/main" val="425116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3726143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Media….What is it?</a:t>
            </a:r>
            <a:endParaRPr lang="en-US" b="1" dirty="0"/>
          </a:p>
        </p:txBody>
      </p:sp>
      <p:sp>
        <p:nvSpPr>
          <p:cNvPr id="3" name="Content Placeholder 2"/>
          <p:cNvSpPr>
            <a:spLocks noGrp="1"/>
          </p:cNvSpPr>
          <p:nvPr>
            <p:ph idx="1"/>
          </p:nvPr>
        </p:nvSpPr>
        <p:spPr/>
        <p:txBody>
          <a:bodyPr>
            <a:normAutofit lnSpcReduction="10000"/>
          </a:bodyPr>
          <a:lstStyle/>
          <a:p>
            <a:pPr fontAlgn="base"/>
            <a:r>
              <a:rPr lang="en-US" dirty="0"/>
              <a:t>Think of regular media as a one-way street where you can read a newspaper or listen to a report on television, but you have very limited ability to give your thoughts on the matter</a:t>
            </a:r>
            <a:r>
              <a:rPr lang="en-US" dirty="0" smtClean="0"/>
              <a:t>.</a:t>
            </a:r>
          </a:p>
          <a:p>
            <a:pPr fontAlgn="base"/>
            <a:endParaRPr lang="en-US" dirty="0"/>
          </a:p>
          <a:p>
            <a:pPr fontAlgn="base"/>
            <a:r>
              <a:rPr lang="en-US" dirty="0"/>
              <a:t>Social media, on the other hand, is a two-way street that gives you the ability to </a:t>
            </a:r>
            <a:r>
              <a:rPr lang="en-US" dirty="0" smtClean="0"/>
              <a:t>create, share and/or exchange information on a highly interactive platform.</a:t>
            </a:r>
            <a:endParaRPr lang="en-US" dirty="0"/>
          </a:p>
          <a:p>
            <a:endParaRPr lang="en-US" dirty="0"/>
          </a:p>
        </p:txBody>
      </p:sp>
    </p:spTree>
    <p:extLst>
      <p:ext uri="{BB962C8B-B14F-4D97-AF65-F5344CB8AC3E}">
        <p14:creationId xmlns:p14="http://schemas.microsoft.com/office/powerpoint/2010/main" val="219218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Social Media/Sharing</a:t>
            </a:r>
            <a:endParaRPr lang="en-US" b="1" dirty="0"/>
          </a:p>
        </p:txBody>
      </p:sp>
      <p:sp>
        <p:nvSpPr>
          <p:cNvPr id="3" name="Content Placeholder 2"/>
          <p:cNvSpPr>
            <a:spLocks noGrp="1"/>
          </p:cNvSpPr>
          <p:nvPr>
            <p:ph idx="1"/>
          </p:nvPr>
        </p:nvSpPr>
        <p:spPr>
          <a:xfrm>
            <a:off x="397165" y="1827729"/>
            <a:ext cx="3200400" cy="4267199"/>
          </a:xfrm>
        </p:spPr>
        <p:txBody>
          <a:bodyPr>
            <a:normAutofit lnSpcReduction="10000"/>
          </a:bodyPr>
          <a:lstStyle/>
          <a:p>
            <a:pPr marL="0" indent="0" fontAlgn="base">
              <a:buNone/>
            </a:pPr>
            <a:r>
              <a:rPr lang="en-US" dirty="0" smtClean="0"/>
              <a:t>		is the most popular and recognized social networking site. </a:t>
            </a:r>
          </a:p>
          <a:p>
            <a:pPr marL="0" indent="0" fontAlgn="base">
              <a:buNone/>
            </a:pPr>
            <a:r>
              <a:rPr lang="en-US" dirty="0" smtClean="0"/>
              <a:t>Add friends, share pictures, “like”,  comment, join a group. You can do it all here.</a:t>
            </a:r>
            <a:endParaRPr lang="en-US" dirty="0"/>
          </a:p>
        </p:txBody>
      </p:sp>
      <p:sp>
        <p:nvSpPr>
          <p:cNvPr id="5" name="TextBox 4"/>
          <p:cNvSpPr txBox="1"/>
          <p:nvPr/>
        </p:nvSpPr>
        <p:spPr>
          <a:xfrm>
            <a:off x="3505200" y="3776663"/>
            <a:ext cx="184731" cy="369332"/>
          </a:xfrm>
          <a:prstGeom prst="rect">
            <a:avLst/>
          </a:prstGeom>
          <a:noFill/>
        </p:spPr>
        <p:txBody>
          <a:bodyPr wrap="none" rtlCol="0">
            <a:spAutoFit/>
          </a:bodyPr>
          <a:lstStyle/>
          <a:p>
            <a:endParaRPr lang="en-US" dirty="0"/>
          </a:p>
        </p:txBody>
      </p:sp>
      <p:pic>
        <p:nvPicPr>
          <p:cNvPr id="2052" name="Picture 4" descr="Facebook New Logo (2015).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30" y="1524000"/>
            <a:ext cx="2095500" cy="79057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055" y="1676400"/>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959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Social Media/Sharing</a:t>
            </a:r>
            <a:endParaRPr lang="en-US" b="1" dirty="0"/>
          </a:p>
        </p:txBody>
      </p:sp>
      <p:sp>
        <p:nvSpPr>
          <p:cNvPr id="5" name="TextBox 4"/>
          <p:cNvSpPr txBox="1"/>
          <p:nvPr/>
        </p:nvSpPr>
        <p:spPr>
          <a:xfrm>
            <a:off x="3505200" y="3776663"/>
            <a:ext cx="184731" cy="369332"/>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1452562" y="1752600"/>
            <a:ext cx="7010400" cy="1828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Font typeface="Arial" panose="020B0604020202020204" pitchFamily="34" charset="0"/>
              <a:buNone/>
            </a:pPr>
            <a:r>
              <a:rPr lang="en-US" sz="2800" dirty="0" smtClean="0"/>
              <a:t>Twitter is an online social networking service that allows users to send and read short 140 character messages called tweets.</a:t>
            </a:r>
            <a:endParaRPr lang="en-US" sz="2800" dirty="0"/>
          </a:p>
        </p:txBody>
      </p:sp>
      <p:pic>
        <p:nvPicPr>
          <p:cNvPr id="2054" name="Picture 6" descr="Twitter bird logo 2012.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 y="2171563"/>
            <a:ext cx="914400" cy="7429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stagram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2143125" cy="51435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1452562" y="3913770"/>
            <a:ext cx="7158038" cy="22606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Font typeface="Arial" panose="020B0604020202020204" pitchFamily="34" charset="0"/>
              <a:buNone/>
            </a:pPr>
            <a:r>
              <a:rPr lang="en-US" sz="2800" dirty="0" smtClean="0"/>
              <a:t>Instagram is an online mobile photo-sharing, video sharing and social networking service that allows users to take pictures and videos and share them on a variety of social networking platforms such as Facebook, Twitter, and Tumblr</a:t>
            </a:r>
            <a:endParaRPr lang="en-US" sz="2800" dirty="0"/>
          </a:p>
        </p:txBody>
      </p:sp>
    </p:spTree>
    <p:extLst>
      <p:ext uri="{BB962C8B-B14F-4D97-AF65-F5344CB8AC3E}">
        <p14:creationId xmlns:p14="http://schemas.microsoft.com/office/powerpoint/2010/main" val="1698123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Social Media/Sharing</a:t>
            </a:r>
            <a:endParaRPr lang="en-US" b="1" dirty="0"/>
          </a:p>
        </p:txBody>
      </p:sp>
      <p:sp>
        <p:nvSpPr>
          <p:cNvPr id="3" name="Content Placeholder 2"/>
          <p:cNvSpPr>
            <a:spLocks noGrp="1"/>
          </p:cNvSpPr>
          <p:nvPr>
            <p:ph idx="1"/>
          </p:nvPr>
        </p:nvSpPr>
        <p:spPr>
          <a:xfrm>
            <a:off x="457200" y="2057399"/>
            <a:ext cx="2382592" cy="4480505"/>
          </a:xfrm>
        </p:spPr>
        <p:txBody>
          <a:bodyPr>
            <a:normAutofit fontScale="92500" lnSpcReduction="10000"/>
          </a:bodyPr>
          <a:lstStyle/>
          <a:p>
            <a:pPr marL="0" indent="0" fontAlgn="base">
              <a:buNone/>
            </a:pPr>
            <a:r>
              <a:rPr lang="en-US" dirty="0" smtClean="0"/>
              <a:t>An enormous photo sharing website. </a:t>
            </a:r>
          </a:p>
          <a:p>
            <a:pPr marL="0" indent="0" fontAlgn="base">
              <a:buNone/>
            </a:pPr>
            <a:r>
              <a:rPr lang="en-US" dirty="0" smtClean="0"/>
              <a:t>“Pin” your favorite </a:t>
            </a:r>
            <a:r>
              <a:rPr lang="en-US" dirty="0" smtClean="0"/>
              <a:t>recipe </a:t>
            </a:r>
            <a:r>
              <a:rPr lang="en-US" dirty="0" smtClean="0"/>
              <a:t>or search for your next Sunday School craft.</a:t>
            </a:r>
          </a:p>
          <a:p>
            <a:pPr marL="0" indent="0" fontAlgn="base">
              <a:buNone/>
            </a:pPr>
            <a:endParaRPr lang="en-US" dirty="0" smtClean="0"/>
          </a:p>
          <a:p>
            <a:endParaRPr lang="en-US" dirty="0"/>
          </a:p>
        </p:txBody>
      </p:sp>
      <p:pic>
        <p:nvPicPr>
          <p:cNvPr id="1026" name="Picture 2" descr="Pinterest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1905000" cy="4953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792" y="1619250"/>
            <a:ext cx="5974007" cy="448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053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Social Media/Sharing</a:t>
            </a:r>
            <a:endParaRPr lang="en-US" b="1" dirty="0"/>
          </a:p>
        </p:txBody>
      </p:sp>
      <p:pic>
        <p:nvPicPr>
          <p:cNvPr id="5" name="Picture 2" descr="The logo for Tumblr,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1905000" cy="390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3581400"/>
            <a:ext cx="8229600" cy="2062103"/>
          </a:xfrm>
          <a:prstGeom prst="rect">
            <a:avLst/>
          </a:prstGeom>
          <a:noFill/>
        </p:spPr>
        <p:txBody>
          <a:bodyPr wrap="square" rtlCol="0">
            <a:spAutoFit/>
          </a:bodyPr>
          <a:lstStyle/>
          <a:p>
            <a:r>
              <a:rPr lang="en-US" sz="3200" dirty="0"/>
              <a:t>W</a:t>
            </a:r>
            <a:r>
              <a:rPr lang="en-US" sz="3200" dirty="0" smtClean="0"/>
              <a:t>ait….what is a blog? </a:t>
            </a:r>
          </a:p>
          <a:p>
            <a:endParaRPr lang="en-US" sz="3200" dirty="0" smtClean="0"/>
          </a:p>
          <a:p>
            <a:r>
              <a:rPr lang="en-US" sz="3200" dirty="0" smtClean="0"/>
              <a:t>A blog is a discussion on a website. Think of it like a journal on the internet. </a:t>
            </a:r>
            <a:endParaRPr lang="en-US" dirty="0"/>
          </a:p>
        </p:txBody>
      </p:sp>
      <p:sp>
        <p:nvSpPr>
          <p:cNvPr id="7" name="TextBox 6"/>
          <p:cNvSpPr txBox="1"/>
          <p:nvPr/>
        </p:nvSpPr>
        <p:spPr>
          <a:xfrm>
            <a:off x="533400" y="1981200"/>
            <a:ext cx="7543800" cy="1077218"/>
          </a:xfrm>
          <a:prstGeom prst="rect">
            <a:avLst/>
          </a:prstGeom>
          <a:noFill/>
        </p:spPr>
        <p:txBody>
          <a:bodyPr wrap="square" rtlCol="0">
            <a:spAutoFit/>
          </a:bodyPr>
          <a:lstStyle/>
          <a:p>
            <a:r>
              <a:rPr lang="en-US" sz="3200" dirty="0" smtClean="0"/>
              <a:t>Users post multimedia and other content to a short form blog.</a:t>
            </a:r>
          </a:p>
        </p:txBody>
      </p:sp>
    </p:spTree>
    <p:extLst>
      <p:ext uri="{BB962C8B-B14F-4D97-AF65-F5344CB8AC3E}">
        <p14:creationId xmlns:p14="http://schemas.microsoft.com/office/powerpoint/2010/main" val="2320388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Information OVERLOAD!!!</a:t>
            </a:r>
            <a:endParaRPr lang="en-US" b="1" dirty="0"/>
          </a:p>
        </p:txBody>
      </p:sp>
      <p:sp>
        <p:nvSpPr>
          <p:cNvPr id="3" name="Content Placeholder 2"/>
          <p:cNvSpPr>
            <a:spLocks noGrp="1"/>
          </p:cNvSpPr>
          <p:nvPr>
            <p:ph idx="1"/>
          </p:nvPr>
        </p:nvSpPr>
        <p:spPr/>
        <p:txBody>
          <a:bodyPr>
            <a:normAutofit/>
          </a:bodyPr>
          <a:lstStyle/>
          <a:p>
            <a:pPr fontAlgn="base"/>
            <a:r>
              <a:rPr lang="en-US" dirty="0" smtClean="0"/>
              <a:t>Likes, tweets, pins…. How much is enough? </a:t>
            </a:r>
          </a:p>
          <a:p>
            <a:pPr fontAlgn="base"/>
            <a:r>
              <a:rPr lang="en-US" dirty="0" smtClean="0"/>
              <a:t>Do I have to comment on everything?</a:t>
            </a:r>
          </a:p>
          <a:p>
            <a:pPr fontAlgn="base"/>
            <a:r>
              <a:rPr lang="en-US" dirty="0" smtClean="0"/>
              <a:t>Rachel </a:t>
            </a:r>
            <a:r>
              <a:rPr lang="en-US" dirty="0" smtClean="0"/>
              <a:t>friended me, but I don’t like what she posts. What do I do now?</a:t>
            </a:r>
          </a:p>
          <a:p>
            <a:pPr fontAlgn="base"/>
            <a:endParaRPr lang="en-US" dirty="0" smtClean="0"/>
          </a:p>
          <a:p>
            <a:pPr fontAlgn="base"/>
            <a:r>
              <a:rPr lang="en-US" sz="3600" dirty="0" smtClean="0"/>
              <a:t>I quit! This is too much! </a:t>
            </a:r>
            <a:endParaRPr lang="en-US" sz="3600" dirty="0"/>
          </a:p>
          <a:p>
            <a:endParaRPr lang="en-US" dirty="0"/>
          </a:p>
        </p:txBody>
      </p:sp>
    </p:spTree>
    <p:extLst>
      <p:ext uri="{BB962C8B-B14F-4D97-AF65-F5344CB8AC3E}">
        <p14:creationId xmlns:p14="http://schemas.microsoft.com/office/powerpoint/2010/main" val="464760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Does my church need to tweet?</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Social media can be a valuable tool in your ministry tool kit.</a:t>
            </a:r>
          </a:p>
          <a:p>
            <a:r>
              <a:rPr lang="en-US" dirty="0" smtClean="0"/>
              <a:t>Are you starting a bible study? </a:t>
            </a:r>
          </a:p>
          <a:p>
            <a:r>
              <a:rPr lang="en-US" dirty="0" smtClean="0"/>
              <a:t>Planning a women’s event? </a:t>
            </a:r>
          </a:p>
          <a:p>
            <a:r>
              <a:rPr lang="en-US" dirty="0" smtClean="0"/>
              <a:t>Need to encourage your women? </a:t>
            </a:r>
          </a:p>
        </p:txBody>
      </p:sp>
    </p:spTree>
    <p:extLst>
      <p:ext uri="{BB962C8B-B14F-4D97-AF65-F5344CB8AC3E}">
        <p14:creationId xmlns:p14="http://schemas.microsoft.com/office/powerpoint/2010/main" val="2051293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Before you post, consider this…</a:t>
            </a:r>
            <a:endParaRPr lang="en-US" b="1" dirty="0"/>
          </a:p>
        </p:txBody>
      </p:sp>
      <p:sp>
        <p:nvSpPr>
          <p:cNvPr id="3" name="Content Placeholder 2"/>
          <p:cNvSpPr>
            <a:spLocks noGrp="1"/>
          </p:cNvSpPr>
          <p:nvPr>
            <p:ph idx="1"/>
          </p:nvPr>
        </p:nvSpPr>
        <p:spPr/>
        <p:txBody>
          <a:bodyPr>
            <a:normAutofit/>
          </a:bodyPr>
          <a:lstStyle/>
          <a:p>
            <a:r>
              <a:rPr lang="en-US" dirty="0" smtClean="0">
                <a:effectLst/>
              </a:rPr>
              <a:t>Is this my information to share?</a:t>
            </a:r>
          </a:p>
          <a:p>
            <a:r>
              <a:rPr lang="en-US" dirty="0" smtClean="0">
                <a:effectLst/>
              </a:rPr>
              <a:t>Will I be okay with absolutely anyone seeing this?</a:t>
            </a:r>
          </a:p>
          <a:p>
            <a:r>
              <a:rPr lang="en-US" dirty="0" smtClean="0">
                <a:effectLst/>
              </a:rPr>
              <a:t>Am I using this as an emotional dumping ground? </a:t>
            </a:r>
          </a:p>
        </p:txBody>
      </p:sp>
    </p:spTree>
    <p:extLst>
      <p:ext uri="{BB962C8B-B14F-4D97-AF65-F5344CB8AC3E}">
        <p14:creationId xmlns:p14="http://schemas.microsoft.com/office/powerpoint/2010/main" val="598853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943</Words>
  <Application>Microsoft Office PowerPoint</Application>
  <PresentationFormat>On-screen Show (4:3)</PresentationFormat>
  <Paragraphs>99</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Connections for Women</vt:lpstr>
      <vt:lpstr>Social Media….What is it?</vt:lpstr>
      <vt:lpstr>Types of Social Media/Sharing</vt:lpstr>
      <vt:lpstr>Types of Social Media/Sharing</vt:lpstr>
      <vt:lpstr>Types of Social Media/Sharing</vt:lpstr>
      <vt:lpstr>Types of Social Media/Sharing</vt:lpstr>
      <vt:lpstr>Information OVERLOAD!!!</vt:lpstr>
      <vt:lpstr>Does my church need to tweet?</vt:lpstr>
      <vt:lpstr>Before you post, consider this…</vt:lpstr>
      <vt:lpstr>Before you post, consider this…</vt:lpstr>
      <vt:lpstr>Envy, Jealousy, the downside…</vt:lpstr>
      <vt:lpstr>Envy, Jealousy, the downside…</vt:lpstr>
      <vt:lpstr>The more you know…</vt:lpstr>
      <vt:lpstr>When you consider your social presence…</vt:lpstr>
      <vt:lpstr>WMCLB Information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 for Women</dc:title>
  <dc:creator>travel</dc:creator>
  <cp:lastModifiedBy>Kim Goodman</cp:lastModifiedBy>
  <cp:revision>17</cp:revision>
  <dcterms:created xsi:type="dcterms:W3CDTF">2015-07-11T05:45:41Z</dcterms:created>
  <dcterms:modified xsi:type="dcterms:W3CDTF">2015-08-09T21:53:44Z</dcterms:modified>
</cp:coreProperties>
</file>